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33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1EE31C-D8CE-4990-9E0A-59808E0D3EBB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25FC420-8827-4028-B1F3-ECE9BB26A05A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371600"/>
            <a:ext cx="8382000" cy="1828800"/>
          </a:xfrm>
        </p:spPr>
        <p:txBody>
          <a:bodyPr/>
          <a:lstStyle/>
          <a:p>
            <a:r>
              <a:rPr lang="en-US" dirty="0" smtClean="0"/>
              <a:t>Writing an </a:t>
            </a:r>
            <a:r>
              <a:rPr lang="en-US" i="1" dirty="0" smtClean="0"/>
              <a:t>ANALYTIC </a:t>
            </a:r>
            <a:r>
              <a:rPr lang="en-US" dirty="0" smtClean="0"/>
              <a:t>paper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1201400" cy="4693920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 smtClean="0"/>
              <a:t>Key: Start with a good hypothesis or research question, from the literature</a:t>
            </a:r>
          </a:p>
          <a:p>
            <a:r>
              <a:rPr lang="en-US" dirty="0" smtClean="0"/>
              <a:t>What I mean by Hypothesis (taken from an article </a:t>
            </a:r>
            <a:r>
              <a:rPr lang="en-US" smtClean="0"/>
              <a:t>or three): </a:t>
            </a:r>
            <a:endParaRPr lang="en-US" dirty="0" smtClean="0"/>
          </a:p>
          <a:p>
            <a:pPr lvl="1"/>
            <a:r>
              <a:rPr lang="en-US" dirty="0" smtClean="0"/>
              <a:t>Treaties with X cause bigger behavior changes than treaties (without X or with Y)</a:t>
            </a:r>
          </a:p>
          <a:p>
            <a:r>
              <a:rPr lang="en-US" dirty="0" smtClean="0"/>
              <a:t>What is your DV?</a:t>
            </a:r>
          </a:p>
          <a:p>
            <a:pPr lvl="1"/>
            <a:r>
              <a:rPr lang="en-US" dirty="0" smtClean="0"/>
              <a:t>Conceptual variable?</a:t>
            </a:r>
          </a:p>
          <a:p>
            <a:pPr lvl="1"/>
            <a:r>
              <a:rPr lang="en-US" dirty="0" smtClean="0"/>
              <a:t>Proxy for this conceptual variable?</a:t>
            </a:r>
          </a:p>
          <a:p>
            <a:r>
              <a:rPr lang="en-US" dirty="0" smtClean="0"/>
              <a:t>What are alleged IVs?</a:t>
            </a:r>
          </a:p>
          <a:p>
            <a:pPr lvl="1"/>
            <a:r>
              <a:rPr lang="en-US" dirty="0" smtClean="0"/>
              <a:t>Non-treaty variables?</a:t>
            </a:r>
          </a:p>
          <a:p>
            <a:pPr lvl="1"/>
            <a:r>
              <a:rPr lang="en-US" dirty="0" smtClean="0"/>
              <a:t>Treaty variables?</a:t>
            </a:r>
          </a:p>
          <a:p>
            <a:pPr lvl="2"/>
            <a:r>
              <a:rPr lang="en-US" dirty="0" smtClean="0"/>
              <a:t>General – membership, area regulated, species</a:t>
            </a:r>
          </a:p>
          <a:p>
            <a:pPr lvl="2"/>
            <a:r>
              <a:rPr lang="en-US" dirty="0" smtClean="0"/>
              <a:t>Features – sanctions, monitoring, financing</a:t>
            </a:r>
          </a:p>
          <a:p>
            <a:r>
              <a:rPr lang="en-US" dirty="0" smtClean="0"/>
              <a:t>Differences across member countries?</a:t>
            </a:r>
          </a:p>
          <a:p>
            <a:r>
              <a:rPr lang="en-US" dirty="0" smtClean="0"/>
              <a:t>What’s the causal STORY of HOW treaty influenced behavior?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11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Potential Independent variables</a:t>
            </a:r>
            <a:br>
              <a:rPr lang="en-US" smtClean="0"/>
            </a:b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8" t="5004" r="22238" b="23149"/>
          <a:stretch/>
        </p:blipFill>
        <p:spPr bwMode="auto">
          <a:xfrm>
            <a:off x="1447800" y="1186886"/>
            <a:ext cx="8936421" cy="588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18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Definitions/background</a:t>
            </a:r>
          </a:p>
          <a:p>
            <a:r>
              <a:rPr lang="en-US" dirty="0" smtClean="0"/>
              <a:t>Theory section</a:t>
            </a:r>
          </a:p>
          <a:p>
            <a:r>
              <a:rPr lang="en-US" dirty="0" smtClean="0"/>
              <a:t>Case selection</a:t>
            </a:r>
          </a:p>
          <a:p>
            <a:r>
              <a:rPr lang="en-US" dirty="0" smtClean="0"/>
              <a:t>Analysis</a:t>
            </a:r>
          </a:p>
          <a:p>
            <a:r>
              <a:rPr lang="en-US" smtClean="0"/>
              <a:t>Generalizations</a:t>
            </a:r>
            <a:endParaRPr lang="en-US" dirty="0" smtClean="0"/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73689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problems – short time periods</a:t>
            </a:r>
          </a:p>
          <a:p>
            <a:r>
              <a:rPr lang="en-US" dirty="0" smtClean="0"/>
              <a:t>Big data gaps – countries / years</a:t>
            </a:r>
          </a:p>
          <a:p>
            <a:r>
              <a:rPr lang="en-US" dirty="0" smtClean="0"/>
              <a:t>Number of DVs? Imports/exports/generation</a:t>
            </a:r>
          </a:p>
          <a:p>
            <a:r>
              <a:rPr lang="en-US" dirty="0" smtClean="0"/>
              <a:t>How to assess an argument’s quality?</a:t>
            </a:r>
          </a:p>
          <a:p>
            <a:r>
              <a:rPr lang="en-US" dirty="0" smtClean="0"/>
              <a:t>Comparative data from another treaty?</a:t>
            </a:r>
          </a:p>
          <a:p>
            <a:r>
              <a:rPr lang="en-US" dirty="0" smtClean="0"/>
              <a:t>Inaccuracies, caveats, holes in data, flaws in argument?</a:t>
            </a:r>
          </a:p>
          <a:p>
            <a:r>
              <a:rPr lang="en-US" dirty="0" smtClean="0"/>
              <a:t>Adjudicating between multiple </a:t>
            </a:r>
            <a:r>
              <a:rPr lang="en-US" dirty="0" err="1" smtClean="0"/>
              <a:t>Ivs</a:t>
            </a:r>
            <a:endParaRPr lang="en-US" dirty="0" smtClean="0"/>
          </a:p>
          <a:p>
            <a:r>
              <a:rPr lang="en-US" dirty="0" smtClean="0"/>
              <a:t>Outliers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85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data?</a:t>
            </a:r>
          </a:p>
          <a:p>
            <a:r>
              <a:rPr lang="en-US" dirty="0" smtClean="0"/>
              <a:t>Alternative explanations/rival hypotheses?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66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221</TotalTime>
  <Words>174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Flow</vt:lpstr>
      <vt:lpstr>Writing an ANALYTIC paper</vt:lpstr>
      <vt:lpstr>Basics</vt:lpstr>
      <vt:lpstr>Potential Independent variables </vt:lpstr>
      <vt:lpstr>Structure</vt:lpstr>
      <vt:lpstr>Questions</vt:lpstr>
      <vt:lpstr>More 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B. Mitchell</dc:creator>
  <cp:lastModifiedBy>Ronald Mitchell</cp:lastModifiedBy>
  <cp:revision>12</cp:revision>
  <dcterms:created xsi:type="dcterms:W3CDTF">2013-05-16T21:03:26Z</dcterms:created>
  <dcterms:modified xsi:type="dcterms:W3CDTF">2020-11-04T16:24:11Z</dcterms:modified>
</cp:coreProperties>
</file>