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0" r:id="rId1"/>
  </p:sldMasterIdLst>
  <p:sldIdLst>
    <p:sldId id="256" r:id="rId2"/>
    <p:sldId id="257" r:id="rId3"/>
    <p:sldId id="260" r:id="rId4"/>
    <p:sldId id="261" r:id="rId5"/>
    <p:sldId id="262" r:id="rId6"/>
    <p:sldId id="265" r:id="rId7"/>
    <p:sldId id="26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12DAA60-37B8-41C4-A2A4-00D7DEE06AB7}" v="114" dt="2026-03-01T18:17:36.5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6" autoAdjust="0"/>
    <p:restoredTop sz="94670" autoAdjust="0"/>
  </p:normalViewPr>
  <p:slideViewPr>
    <p:cSldViewPr snapToGrid="0">
      <p:cViewPr>
        <p:scale>
          <a:sx n="66" d="100"/>
          <a:sy n="66" d="100"/>
        </p:scale>
        <p:origin x="60" y="263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ald Mitchell" userId="7b36fbb6-954e-47ed-962b-193bad6e6b78" providerId="ADAL" clId="{73A0F600-47CC-42ED-A60B-3F9640729766}"/>
    <pc:docChg chg="undo redo custSel addSld delSld modSld sldOrd modMainMaster">
      <pc:chgData name="Ronald Mitchell" userId="7b36fbb6-954e-47ed-962b-193bad6e6b78" providerId="ADAL" clId="{73A0F600-47CC-42ED-A60B-3F9640729766}" dt="2026-03-01T18:17:44.108" v="8749" actId="20577"/>
      <pc:docMkLst>
        <pc:docMk/>
      </pc:docMkLst>
      <pc:sldChg chg="modSp mod">
        <pc:chgData name="Ronald Mitchell" userId="7b36fbb6-954e-47ed-962b-193bad6e6b78" providerId="ADAL" clId="{73A0F600-47CC-42ED-A60B-3F9640729766}" dt="2026-03-01T18:02:47.437" v="8201" actId="13926"/>
        <pc:sldMkLst>
          <pc:docMk/>
          <pc:sldMk cId="5274510" sldId="256"/>
        </pc:sldMkLst>
        <pc:spChg chg="mod">
          <ac:chgData name="Ronald Mitchell" userId="7b36fbb6-954e-47ed-962b-193bad6e6b78" providerId="ADAL" clId="{73A0F600-47CC-42ED-A60B-3F9640729766}" dt="2026-03-01T18:02:47.437" v="8201" actId="13926"/>
          <ac:spMkLst>
            <pc:docMk/>
            <pc:sldMk cId="5274510" sldId="256"/>
            <ac:spMk id="3" creationId="{DE5EBFB2-2C96-4375-A1A0-4E9A281AB146}"/>
          </ac:spMkLst>
        </pc:spChg>
      </pc:sldChg>
      <pc:sldChg chg="addSp modSp mod">
        <pc:chgData name="Ronald Mitchell" userId="7b36fbb6-954e-47ed-962b-193bad6e6b78" providerId="ADAL" clId="{73A0F600-47CC-42ED-A60B-3F9640729766}" dt="2026-03-01T18:12:36.785" v="8409" actId="1076"/>
        <pc:sldMkLst>
          <pc:docMk/>
          <pc:sldMk cId="1824639238" sldId="257"/>
        </pc:sldMkLst>
        <pc:spChg chg="mod">
          <ac:chgData name="Ronald Mitchell" userId="7b36fbb6-954e-47ed-962b-193bad6e6b78" providerId="ADAL" clId="{73A0F600-47CC-42ED-A60B-3F9640729766}" dt="2026-03-01T18:05:09.862" v="8295" actId="20577"/>
          <ac:spMkLst>
            <pc:docMk/>
            <pc:sldMk cId="1824639238" sldId="257"/>
            <ac:spMk id="2" creationId="{D2E683B0-1AAC-00EB-18C8-D966EE1FE750}"/>
          </ac:spMkLst>
        </pc:spChg>
        <pc:spChg chg="mod">
          <ac:chgData name="Ronald Mitchell" userId="7b36fbb6-954e-47ed-962b-193bad6e6b78" providerId="ADAL" clId="{73A0F600-47CC-42ED-A60B-3F9640729766}" dt="2026-03-01T18:07:13.908" v="8368" actId="20577"/>
          <ac:spMkLst>
            <pc:docMk/>
            <pc:sldMk cId="1824639238" sldId="257"/>
            <ac:spMk id="3" creationId="{39C106E4-36B4-0ACB-48D9-319755B975E9}"/>
          </ac:spMkLst>
        </pc:spChg>
        <pc:spChg chg="add mod">
          <ac:chgData name="Ronald Mitchell" userId="7b36fbb6-954e-47ed-962b-193bad6e6b78" providerId="ADAL" clId="{73A0F600-47CC-42ED-A60B-3F9640729766}" dt="2026-03-01T18:12:36.785" v="8409" actId="1076"/>
          <ac:spMkLst>
            <pc:docMk/>
            <pc:sldMk cId="1824639238" sldId="257"/>
            <ac:spMk id="5" creationId="{1D88644C-B7C1-7A24-09DC-A64EB1D83E09}"/>
          </ac:spMkLst>
        </pc:spChg>
      </pc:sldChg>
      <pc:sldChg chg="addSp delSp modSp new mod ord modClrScheme chgLayout">
        <pc:chgData name="Ronald Mitchell" userId="7b36fbb6-954e-47ed-962b-193bad6e6b78" providerId="ADAL" clId="{73A0F600-47CC-42ED-A60B-3F9640729766}" dt="2026-03-01T18:12:39.038" v="8410"/>
        <pc:sldMkLst>
          <pc:docMk/>
          <pc:sldMk cId="3872490174" sldId="260"/>
        </pc:sldMkLst>
        <pc:spChg chg="add mod">
          <ac:chgData name="Ronald Mitchell" userId="7b36fbb6-954e-47ed-962b-193bad6e6b78" providerId="ADAL" clId="{73A0F600-47CC-42ED-A60B-3F9640729766}" dt="2026-03-01T18:12:39.038" v="8410"/>
          <ac:spMkLst>
            <pc:docMk/>
            <pc:sldMk cId="3872490174" sldId="260"/>
            <ac:spMk id="2" creationId="{A18C4F3E-3C8D-E116-F922-11241A6F33B7}"/>
          </ac:spMkLst>
        </pc:spChg>
        <pc:spChg chg="add mod ord">
          <ac:chgData name="Ronald Mitchell" userId="7b36fbb6-954e-47ed-962b-193bad6e6b78" providerId="ADAL" clId="{73A0F600-47CC-42ED-A60B-3F9640729766}" dt="2026-02-21T21:16:57.568" v="1633" actId="20577"/>
          <ac:spMkLst>
            <pc:docMk/>
            <pc:sldMk cId="3872490174" sldId="260"/>
            <ac:spMk id="5" creationId="{BD089E2F-7690-AB31-DADA-373F512557AD}"/>
          </ac:spMkLst>
        </pc:spChg>
        <pc:spChg chg="add mod ord">
          <ac:chgData name="Ronald Mitchell" userId="7b36fbb6-954e-47ed-962b-193bad6e6b78" providerId="ADAL" clId="{73A0F600-47CC-42ED-A60B-3F9640729766}" dt="2026-03-01T17:33:30.765" v="7377" actId="20577"/>
          <ac:spMkLst>
            <pc:docMk/>
            <pc:sldMk cId="3872490174" sldId="260"/>
            <ac:spMk id="6" creationId="{78BC6075-B747-94EC-BF43-3BD587B2DCAB}"/>
          </ac:spMkLst>
        </pc:spChg>
        <pc:spChg chg="add mod ord">
          <ac:chgData name="Ronald Mitchell" userId="7b36fbb6-954e-47ed-962b-193bad6e6b78" providerId="ADAL" clId="{73A0F600-47CC-42ED-A60B-3F9640729766}" dt="2026-02-21T21:50:04.914" v="1998" actId="20577"/>
          <ac:spMkLst>
            <pc:docMk/>
            <pc:sldMk cId="3872490174" sldId="260"/>
            <ac:spMk id="7" creationId="{EB63179B-18A4-C37D-9FC2-F6C7F88A7F71}"/>
          </ac:spMkLst>
        </pc:spChg>
        <pc:spChg chg="add mod ord">
          <ac:chgData name="Ronald Mitchell" userId="7b36fbb6-954e-47ed-962b-193bad6e6b78" providerId="ADAL" clId="{73A0F600-47CC-42ED-A60B-3F9640729766}" dt="2026-03-01T17:32:59.917" v="7363" actId="27636"/>
          <ac:spMkLst>
            <pc:docMk/>
            <pc:sldMk cId="3872490174" sldId="260"/>
            <ac:spMk id="8" creationId="{4D2A9491-3DB2-9361-9C75-A685B6AE26CD}"/>
          </ac:spMkLst>
        </pc:spChg>
        <pc:spChg chg="add mod ord">
          <ac:chgData name="Ronald Mitchell" userId="7b36fbb6-954e-47ed-962b-193bad6e6b78" providerId="ADAL" clId="{73A0F600-47CC-42ED-A60B-3F9640729766}" dt="2026-02-21T21:50:08.183" v="2001" actId="20577"/>
          <ac:spMkLst>
            <pc:docMk/>
            <pc:sldMk cId="3872490174" sldId="260"/>
            <ac:spMk id="9" creationId="{1AD15298-7F31-B201-7C04-BF21C1BC9427}"/>
          </ac:spMkLst>
        </pc:spChg>
        <pc:picChg chg="add del mod">
          <ac:chgData name="Ronald Mitchell" userId="7b36fbb6-954e-47ed-962b-193bad6e6b78" providerId="ADAL" clId="{73A0F600-47CC-42ED-A60B-3F9640729766}" dt="2026-03-01T18:08:16.774" v="8400" actId="3626"/>
          <ac:picMkLst>
            <pc:docMk/>
            <pc:sldMk cId="3872490174" sldId="260"/>
            <ac:picMk id="14" creationId="{69BE120B-9762-BFE7-F79A-E0F24FAF78D8}"/>
          </ac:picMkLst>
        </pc:picChg>
      </pc:sldChg>
      <pc:sldChg chg="addSp delSp modSp new mod modAnim">
        <pc:chgData name="Ronald Mitchell" userId="7b36fbb6-954e-47ed-962b-193bad6e6b78" providerId="ADAL" clId="{73A0F600-47CC-42ED-A60B-3F9640729766}" dt="2026-03-01T18:12:39.818" v="8411"/>
        <pc:sldMkLst>
          <pc:docMk/>
          <pc:sldMk cId="1947722368" sldId="261"/>
        </pc:sldMkLst>
        <pc:spChg chg="mod">
          <ac:chgData name="Ronald Mitchell" userId="7b36fbb6-954e-47ed-962b-193bad6e6b78" providerId="ADAL" clId="{73A0F600-47CC-42ED-A60B-3F9640729766}" dt="2026-02-21T22:49:17.150" v="2265" actId="20577"/>
          <ac:spMkLst>
            <pc:docMk/>
            <pc:sldMk cId="1947722368" sldId="261"/>
            <ac:spMk id="2" creationId="{E7CA0BBF-87EE-AF60-BCAB-1FED47A7F416}"/>
          </ac:spMkLst>
        </pc:spChg>
        <pc:spChg chg="add mod">
          <ac:chgData name="Ronald Mitchell" userId="7b36fbb6-954e-47ed-962b-193bad6e6b78" providerId="ADAL" clId="{73A0F600-47CC-42ED-A60B-3F9640729766}" dt="2026-03-01T17:35:36.989" v="7432" actId="20577"/>
          <ac:spMkLst>
            <pc:docMk/>
            <pc:sldMk cId="1947722368" sldId="261"/>
            <ac:spMk id="3" creationId="{AA611937-4D5D-9FD0-216C-64ACBCB5FC2E}"/>
          </ac:spMkLst>
        </pc:spChg>
        <pc:spChg chg="add mod">
          <ac:chgData name="Ronald Mitchell" userId="7b36fbb6-954e-47ed-962b-193bad6e6b78" providerId="ADAL" clId="{73A0F600-47CC-42ED-A60B-3F9640729766}" dt="2026-03-01T18:12:39.818" v="8411"/>
          <ac:spMkLst>
            <pc:docMk/>
            <pc:sldMk cId="1947722368" sldId="261"/>
            <ac:spMk id="4" creationId="{217C0A75-4C54-A98C-D40F-3D32552B55C0}"/>
          </ac:spMkLst>
        </pc:spChg>
        <pc:picChg chg="add mod modCrop">
          <ac:chgData name="Ronald Mitchell" userId="7b36fbb6-954e-47ed-962b-193bad6e6b78" providerId="ADAL" clId="{73A0F600-47CC-42ED-A60B-3F9640729766}" dt="2026-03-01T17:35:06.674" v="7405" actId="1076"/>
          <ac:picMkLst>
            <pc:docMk/>
            <pc:sldMk cId="1947722368" sldId="261"/>
            <ac:picMk id="5" creationId="{75A79EDD-4F1E-33D0-99D4-03C2EAE73C23}"/>
          </ac:picMkLst>
        </pc:picChg>
      </pc:sldChg>
      <pc:sldChg chg="addSp modSp new mod">
        <pc:chgData name="Ronald Mitchell" userId="7b36fbb6-954e-47ed-962b-193bad6e6b78" providerId="ADAL" clId="{73A0F600-47CC-42ED-A60B-3F9640729766}" dt="2026-03-01T18:12:40.674" v="8412"/>
        <pc:sldMkLst>
          <pc:docMk/>
          <pc:sldMk cId="3865950098" sldId="262"/>
        </pc:sldMkLst>
        <pc:spChg chg="mod">
          <ac:chgData name="Ronald Mitchell" userId="7b36fbb6-954e-47ed-962b-193bad6e6b78" providerId="ADAL" clId="{73A0F600-47CC-42ED-A60B-3F9640729766}" dt="2026-02-21T22:49:30.802" v="2272" actId="20577"/>
          <ac:spMkLst>
            <pc:docMk/>
            <pc:sldMk cId="3865950098" sldId="262"/>
            <ac:spMk id="2" creationId="{3EC427F7-F8B0-5173-48C2-E3B8B0BF2D2C}"/>
          </ac:spMkLst>
        </pc:spChg>
        <pc:spChg chg="mod">
          <ac:chgData name="Ronald Mitchell" userId="7b36fbb6-954e-47ed-962b-193bad6e6b78" providerId="ADAL" clId="{73A0F600-47CC-42ED-A60B-3F9640729766}" dt="2026-03-01T17:38:04.542" v="7647" actId="20577"/>
          <ac:spMkLst>
            <pc:docMk/>
            <pc:sldMk cId="3865950098" sldId="262"/>
            <ac:spMk id="3" creationId="{C45913FC-A0B9-9DF7-9C8D-24219176D827}"/>
          </ac:spMkLst>
        </pc:spChg>
        <pc:spChg chg="add mod">
          <ac:chgData name="Ronald Mitchell" userId="7b36fbb6-954e-47ed-962b-193bad6e6b78" providerId="ADAL" clId="{73A0F600-47CC-42ED-A60B-3F9640729766}" dt="2026-03-01T18:12:40.674" v="8412"/>
          <ac:spMkLst>
            <pc:docMk/>
            <pc:sldMk cId="3865950098" sldId="262"/>
            <ac:spMk id="4" creationId="{FB4B8E1B-5E05-B705-A910-3E2D8F61CA46}"/>
          </ac:spMkLst>
        </pc:spChg>
        <pc:picChg chg="add mod">
          <ac:chgData name="Ronald Mitchell" userId="7b36fbb6-954e-47ed-962b-193bad6e6b78" providerId="ADAL" clId="{73A0F600-47CC-42ED-A60B-3F9640729766}" dt="2026-02-22T00:37:28.024" v="5550" actId="1076"/>
          <ac:picMkLst>
            <pc:docMk/>
            <pc:sldMk cId="3865950098" sldId="262"/>
            <ac:picMk id="5" creationId="{6E31C1A9-03F8-F2A2-B357-4450A2C22F33}"/>
          </ac:picMkLst>
        </pc:picChg>
      </pc:sldChg>
      <pc:sldChg chg="addSp modSp new mod">
        <pc:chgData name="Ronald Mitchell" userId="7b36fbb6-954e-47ed-962b-193bad6e6b78" providerId="ADAL" clId="{73A0F600-47CC-42ED-A60B-3F9640729766}" dt="2026-03-01T18:17:44.108" v="8749" actId="20577"/>
        <pc:sldMkLst>
          <pc:docMk/>
          <pc:sldMk cId="1234499301" sldId="264"/>
        </pc:sldMkLst>
        <pc:spChg chg="mod">
          <ac:chgData name="Ronald Mitchell" userId="7b36fbb6-954e-47ed-962b-193bad6e6b78" providerId="ADAL" clId="{73A0F600-47CC-42ED-A60B-3F9640729766}" dt="2026-03-01T18:15:30.718" v="8605" actId="6549"/>
          <ac:spMkLst>
            <pc:docMk/>
            <pc:sldMk cId="1234499301" sldId="264"/>
            <ac:spMk id="2" creationId="{29EF4496-ADE6-76FA-CA27-38B917BFEBBC}"/>
          </ac:spMkLst>
        </pc:spChg>
        <pc:spChg chg="mod">
          <ac:chgData name="Ronald Mitchell" userId="7b36fbb6-954e-47ed-962b-193bad6e6b78" providerId="ADAL" clId="{73A0F600-47CC-42ED-A60B-3F9640729766}" dt="2026-03-01T18:17:44.108" v="8749" actId="20577"/>
          <ac:spMkLst>
            <pc:docMk/>
            <pc:sldMk cId="1234499301" sldId="264"/>
            <ac:spMk id="3" creationId="{73EC82E3-7E8A-BFCA-BFF4-E513D2ECC668}"/>
          </ac:spMkLst>
        </pc:spChg>
        <pc:spChg chg="add mod">
          <ac:chgData name="Ronald Mitchell" userId="7b36fbb6-954e-47ed-962b-193bad6e6b78" providerId="ADAL" clId="{73A0F600-47CC-42ED-A60B-3F9640729766}" dt="2026-03-01T18:12:42.633" v="8414"/>
          <ac:spMkLst>
            <pc:docMk/>
            <pc:sldMk cId="1234499301" sldId="264"/>
            <ac:spMk id="4" creationId="{E45E2ADF-9DFD-8A8B-E77E-C4CD5383B4A9}"/>
          </ac:spMkLst>
        </pc:spChg>
      </pc:sldChg>
      <pc:sldChg chg="addSp delSp modSp new mod modClrScheme chgLayout">
        <pc:chgData name="Ronald Mitchell" userId="7b36fbb6-954e-47ed-962b-193bad6e6b78" providerId="ADAL" clId="{73A0F600-47CC-42ED-A60B-3F9640729766}" dt="2026-03-01T18:12:41.580" v="8413"/>
        <pc:sldMkLst>
          <pc:docMk/>
          <pc:sldMk cId="2530773322" sldId="265"/>
        </pc:sldMkLst>
        <pc:spChg chg="add mod">
          <ac:chgData name="Ronald Mitchell" userId="7b36fbb6-954e-47ed-962b-193bad6e6b78" providerId="ADAL" clId="{73A0F600-47CC-42ED-A60B-3F9640729766}" dt="2026-03-01T18:12:41.580" v="8413"/>
          <ac:spMkLst>
            <pc:docMk/>
            <pc:sldMk cId="2530773322" sldId="265"/>
            <ac:spMk id="2" creationId="{68DA227F-FEB8-920D-2D33-8A53A880FDFE}"/>
          </ac:spMkLst>
        </pc:spChg>
        <pc:spChg chg="add mod ord">
          <ac:chgData name="Ronald Mitchell" userId="7b36fbb6-954e-47ed-962b-193bad6e6b78" providerId="ADAL" clId="{73A0F600-47CC-42ED-A60B-3F9640729766}" dt="2026-02-22T00:27:08.414" v="4576" actId="1035"/>
          <ac:spMkLst>
            <pc:docMk/>
            <pc:sldMk cId="2530773322" sldId="265"/>
            <ac:spMk id="18" creationId="{55B71D2B-895A-A4A4-93ED-37ADB6666EC0}"/>
          </ac:spMkLst>
        </pc:spChg>
        <pc:spChg chg="add mod ord">
          <ac:chgData name="Ronald Mitchell" userId="7b36fbb6-954e-47ed-962b-193bad6e6b78" providerId="ADAL" clId="{73A0F600-47CC-42ED-A60B-3F9640729766}" dt="2026-03-01T17:43:47.516" v="8010" actId="115"/>
          <ac:spMkLst>
            <pc:docMk/>
            <pc:sldMk cId="2530773322" sldId="265"/>
            <ac:spMk id="19" creationId="{A88801D9-A0A2-EAC2-96B9-98DA90F89418}"/>
          </ac:spMkLst>
        </pc:spChg>
        <pc:spChg chg="add mod ord">
          <ac:chgData name="Ronald Mitchell" userId="7b36fbb6-954e-47ed-962b-193bad6e6b78" providerId="ADAL" clId="{73A0F600-47CC-42ED-A60B-3F9640729766}" dt="2026-03-01T17:43:00.244" v="7974" actId="27636"/>
          <ac:spMkLst>
            <pc:docMk/>
            <pc:sldMk cId="2530773322" sldId="265"/>
            <ac:spMk id="20" creationId="{33A1C948-2373-E963-D772-C1AA20F84483}"/>
          </ac:spMkLst>
        </pc:spChg>
      </pc:sldChg>
      <pc:sldMasterChg chg="delSp modSp mod">
        <pc:chgData name="Ronald Mitchell" userId="7b36fbb6-954e-47ed-962b-193bad6e6b78" providerId="ADAL" clId="{73A0F600-47CC-42ED-A60B-3F9640729766}" dt="2026-02-21T22:35:46.794" v="2180" actId="478"/>
        <pc:sldMasterMkLst>
          <pc:docMk/>
          <pc:sldMasterMk cId="1976379182" sldId="2147483680"/>
        </pc:sldMasterMkLst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6F86E-BFEB-4FBF-B10F-AC70159CAAB6}" type="datetime1">
              <a:rPr lang="en-US" smtClean="0"/>
              <a:t>3/1/2026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/>
          <a:lstStyle/>
          <a:p>
            <a:fld id="{B373FC94-9B7A-47AC-B108-CB31F5C435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9394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C2D39-E45C-4CE1-8601-DDF2C0064DBA}" type="datetime1">
              <a:rPr lang="en-US" smtClean="0"/>
              <a:t>3/1/2026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/>
          <a:lstStyle/>
          <a:p>
            <a:fld id="{B373FC94-9B7A-47AC-B108-CB31F5C435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9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8DF91-3503-43F1-8966-07196BD3D2A7}" type="datetime1">
              <a:rPr lang="en-US" smtClean="0"/>
              <a:t>3/1/2026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/>
          <a:lstStyle/>
          <a:p>
            <a:fld id="{B373FC94-9B7A-47AC-B108-CB31F5C435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0454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FB1B2-AD6F-4E43-A8E5-19A162E50B1D}" type="datetime1">
              <a:rPr lang="en-US" smtClean="0"/>
              <a:t>3/1/2026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/>
          <a:lstStyle/>
          <a:p>
            <a:fld id="{B373FC94-9B7A-47AC-B108-CB31F5C435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301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BCDFF-F220-4376-A812-DF91BA655DA4}" type="datetime1">
              <a:rPr lang="en-US" smtClean="0"/>
              <a:t>3/1/2026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/>
          <a:lstStyle/>
          <a:p>
            <a:fld id="{B373FC94-9B7A-47AC-B108-CB31F5C435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011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F0C53-C17C-4FD6-92AA-A2FD4F13976C}" type="datetime1">
              <a:rPr lang="en-US" smtClean="0"/>
              <a:t>3/1/2026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/>
          <a:lstStyle/>
          <a:p>
            <a:fld id="{B373FC94-9B7A-47AC-B108-CB31F5C435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582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BE4BE-F967-4E97-92DA-9D6CFF0F1C0C}" type="datetime1">
              <a:rPr lang="en-US" smtClean="0"/>
              <a:t>3/1/2026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/>
          <a:lstStyle/>
          <a:p>
            <a:fld id="{B373FC94-9B7A-47AC-B108-CB31F5C435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413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F827C-6A15-40AE-B29C-28447BC0DF85}" type="datetime1">
              <a:rPr lang="en-US" smtClean="0"/>
              <a:t>3/1/2026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/>
          <a:lstStyle/>
          <a:p>
            <a:fld id="{B373FC94-9B7A-47AC-B108-CB31F5C435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525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F0987-A6AA-4EA3-A2AE-CAF93DA3BD08}" type="datetime1">
              <a:rPr lang="en-US" smtClean="0"/>
              <a:t>3/1/2026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  <a:prstGeom prst="rect">
            <a:avLst/>
          </a:prstGeom>
        </p:spPr>
        <p:txBody>
          <a:bodyPr/>
          <a:lstStyle/>
          <a:p>
            <a:fld id="{B373FC94-9B7A-47AC-B108-CB31F5C43551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0379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BE0D2-5601-4A09-AB47-852F16ECDC28}" type="datetime1">
              <a:rPr lang="en-US" smtClean="0"/>
              <a:t>3/1/2026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/>
          <a:lstStyle/>
          <a:p>
            <a:fld id="{B373FC94-9B7A-47AC-B108-CB31F5C435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398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5BA5C-2351-49DE-AC6D-289A641E48CC}" type="datetime1">
              <a:rPr lang="en-US" smtClean="0"/>
              <a:t>3/1/2026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/>
          <a:lstStyle/>
          <a:p>
            <a:fld id="{B373FC94-9B7A-47AC-B108-CB31F5C435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0086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92D5F-88FF-4058-A1EF-FB0A10A21E2F}" type="datetime1">
              <a:rPr lang="en-US" smtClean="0"/>
              <a:t>3/1/2026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/>
          <a:lstStyle/>
          <a:p>
            <a:fld id="{B373FC94-9B7A-47AC-B108-CB31F5C435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224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  <a:endParaRPr kumimoji="0"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AED86DE-6071-47C3-AD89-0072FA65A954}" type="datetime1">
              <a:rPr lang="en-US" smtClean="0"/>
              <a:t>3/1/2026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76379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Calibri" panose="020F0502020204030204" pitchFamily="34" charset="0"/>
        <a:buChar char="o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Calibri" panose="020F0502020204030204" pitchFamily="34" charset="0"/>
        <a:buChar char="o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Calibri" panose="020F0502020204030204" pitchFamily="34" charset="0"/>
        <a:buChar char="o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Calibri" panose="020F0502020204030204" pitchFamily="34" charset="0"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Calibri" panose="020F0502020204030204" pitchFamily="34" charset="0"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E4585-97A0-B2F8-5551-9D5B22D0E9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Building Canvas Quizzes </a:t>
            </a:r>
            <a:br>
              <a:rPr lang="en-US" dirty="0"/>
            </a:br>
            <a:r>
              <a:rPr lang="en-US" dirty="0"/>
              <a:t>to Detect AI use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5EBFB2-2C96-4375-A1A0-4E9A281AB1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1200" y="3228535"/>
            <a:ext cx="10472928" cy="2995284"/>
          </a:xfrm>
        </p:spPr>
        <p:txBody>
          <a:bodyPr>
            <a:normAutofit/>
          </a:bodyPr>
          <a:lstStyle/>
          <a:p>
            <a:r>
              <a:rPr lang="en-US" dirty="0"/>
              <a:t>Dr. Ronald B. Mitchell</a:t>
            </a:r>
          </a:p>
          <a:p>
            <a:r>
              <a:rPr lang="en-US" dirty="0"/>
              <a:t>Professor Emeritus</a:t>
            </a:r>
          </a:p>
          <a:p>
            <a:r>
              <a:rPr lang="en-US" dirty="0"/>
              <a:t>Department of Political Science </a:t>
            </a:r>
          </a:p>
          <a:p>
            <a:r>
              <a:rPr lang="en-US" dirty="0"/>
              <a:t>and Program in Environmental Studies</a:t>
            </a:r>
          </a:p>
          <a:p>
            <a:r>
              <a:rPr lang="en-US" dirty="0"/>
              <a:t>University of Oregon</a:t>
            </a:r>
          </a:p>
          <a:p>
            <a:pPr algn="ctr"/>
            <a:r>
              <a:rPr lang="en-US" b="1" dirty="0">
                <a:solidFill>
                  <a:srgbClr val="FF0000"/>
                </a:solidFill>
                <a:highlight>
                  <a:srgbClr val="C0C0C0"/>
                </a:highlight>
              </a:rPr>
              <a:t>© Strategy contained here was developed by Ronald B. Mitchell, 2026</a:t>
            </a:r>
          </a:p>
          <a:p>
            <a:endParaRPr lang="en-US" b="1" dirty="0">
              <a:solidFill>
                <a:srgbClr val="FF0000"/>
              </a:solidFill>
              <a:highlight>
                <a:srgbClr val="C0C0C0"/>
              </a:highlight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4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683B0-1AAC-00EB-18C8-D966EE1FE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Problem: Detect AI use in Canvas quizzes</a:t>
            </a:r>
            <a:br>
              <a:rPr lang="en-US" sz="4000" dirty="0"/>
            </a:br>
            <a:r>
              <a:rPr lang="en-US" sz="4000" dirty="0"/>
              <a:t>Solution: Copy/paste that gives AI different 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C106E4-36B4-0ACB-48D9-319755B975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u="sng" dirty="0"/>
              <a:t>Basics</a:t>
            </a:r>
          </a:p>
          <a:p>
            <a:r>
              <a:rPr lang="en-US" dirty="0"/>
              <a:t>In a Canvas quiz, write question, screenshot it, &amp; save as an IMAGE</a:t>
            </a:r>
          </a:p>
          <a:p>
            <a:r>
              <a:rPr lang="en-US" dirty="0"/>
              <a:t>Add Alt-text of “AI detector” question to IMAGE</a:t>
            </a:r>
          </a:p>
          <a:p>
            <a:r>
              <a:rPr lang="en-US" dirty="0"/>
              <a:t>Create 4 answer options, making 1 “Canvas correct” &amp; another “AI correct”</a:t>
            </a:r>
          </a:p>
          <a:p>
            <a:r>
              <a:rPr lang="en-US" dirty="0"/>
              <a:t>Student NOT using AI will </a:t>
            </a:r>
            <a:r>
              <a:rPr lang="en-US" b="1" u="sng" dirty="0"/>
              <a:t>see</a:t>
            </a:r>
            <a:r>
              <a:rPr lang="en-US" dirty="0"/>
              <a:t> Canvas question &amp; 4 answers</a:t>
            </a:r>
          </a:p>
          <a:p>
            <a:r>
              <a:rPr lang="en-US" dirty="0"/>
              <a:t>Student USING AI will </a:t>
            </a:r>
            <a:r>
              <a:rPr lang="en-US" b="1" u="sng" dirty="0"/>
              <a:t>copy</a:t>
            </a:r>
            <a:r>
              <a:rPr lang="en-US" dirty="0"/>
              <a:t> IMAGE of Canvas question &amp; same 4 answers</a:t>
            </a:r>
          </a:p>
          <a:p>
            <a:pPr lvl="1"/>
            <a:r>
              <a:rPr lang="en-US" dirty="0"/>
              <a:t>When </a:t>
            </a:r>
            <a:r>
              <a:rPr lang="en-US" b="1" u="sng" dirty="0"/>
              <a:t>pasted</a:t>
            </a:r>
            <a:r>
              <a:rPr lang="en-US" dirty="0"/>
              <a:t>, ChatGPT receives Alt-text (AI question) and 4 answer options</a:t>
            </a:r>
          </a:p>
          <a:p>
            <a:pPr lvl="1"/>
            <a:r>
              <a:rPr lang="en-US" i="1" u="sng" dirty="0"/>
              <a:t>AI selects answer that is correct for AI question but WRONG for Canvas question</a:t>
            </a:r>
          </a:p>
          <a:p>
            <a:r>
              <a:rPr lang="en-US" dirty="0"/>
              <a:t>Student (probably) returns to Canvas quiz &amp; clicks AI-supplied (wrong) answer</a:t>
            </a:r>
            <a:endParaRPr lang="en-US" i="1" u="sng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88644C-B7C1-7A24-09DC-A64EB1D83E09}"/>
              </a:ext>
            </a:extLst>
          </p:cNvPr>
          <p:cNvSpPr txBox="1"/>
          <p:nvPr/>
        </p:nvSpPr>
        <p:spPr>
          <a:xfrm>
            <a:off x="9094838" y="6091084"/>
            <a:ext cx="2964427" cy="644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  <a:p>
            <a:pPr algn="ctr"/>
            <a:r>
              <a:rPr lang="en-US" b="1" dirty="0">
                <a:solidFill>
                  <a:srgbClr val="FF0000"/>
                </a:solidFill>
                <a:highlight>
                  <a:srgbClr val="C0C0C0"/>
                </a:highlight>
              </a:rPr>
              <a:t>© Ronald B. Mitchell, 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639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D089E2F-7690-AB31-DADA-373F51255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8BC6075-B747-94EC-BF43-3BD587B2DC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student sees on Canvas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D2A9491-3DB2-9361-9C75-A685B6AE26CD}"/>
              </a:ext>
            </a:extLst>
          </p:cNvPr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562600" cy="654843"/>
          </a:xfrm>
        </p:spPr>
        <p:txBody>
          <a:bodyPr>
            <a:normAutofit/>
          </a:bodyPr>
          <a:lstStyle/>
          <a:p>
            <a:r>
              <a:rPr lang="en-US" dirty="0"/>
              <a:t>What gets pasted into AI program (Alt-txt)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B63179B-18A4-C37D-9FC2-F6C7F88A7F71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562600" cy="384572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Who is the Vice President of the United States?</a:t>
            </a:r>
          </a:p>
          <a:p>
            <a:pPr lvl="1"/>
            <a:r>
              <a:rPr lang="en-US" sz="2200" b="1" dirty="0">
                <a:solidFill>
                  <a:srgbClr val="00B050"/>
                </a:solidFill>
              </a:rPr>
              <a:t>Donald Trump (correct Canvas answer)</a:t>
            </a:r>
          </a:p>
          <a:p>
            <a:pPr lvl="1"/>
            <a:r>
              <a:rPr lang="en-US" sz="2200" dirty="0"/>
              <a:t>J.D. Vance</a:t>
            </a:r>
          </a:p>
          <a:p>
            <a:pPr lvl="1"/>
            <a:r>
              <a:rPr lang="en-US" sz="2200" dirty="0"/>
              <a:t>Pamela Bondi</a:t>
            </a:r>
          </a:p>
          <a:p>
            <a:pPr lvl="1"/>
            <a:r>
              <a:rPr lang="en-US" sz="2200" dirty="0"/>
              <a:t>Marco Rubio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AD15298-7F31-B201-7C04-BF21C1BC94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541432" cy="38457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Who is the vice president of the United States?</a:t>
            </a:r>
          </a:p>
          <a:p>
            <a:pPr lvl="1"/>
            <a:r>
              <a:rPr lang="en-US" sz="2200" dirty="0"/>
              <a:t>Donald Trump</a:t>
            </a:r>
          </a:p>
          <a:p>
            <a:pPr lvl="1"/>
            <a:r>
              <a:rPr lang="en-US" sz="2200" b="1" dirty="0">
                <a:solidFill>
                  <a:srgbClr val="FF0000"/>
                </a:solidFill>
              </a:rPr>
              <a:t>J.D. Vance (correct AI answer)</a:t>
            </a:r>
          </a:p>
          <a:p>
            <a:pPr lvl="1"/>
            <a:r>
              <a:rPr lang="en-US" sz="2200" dirty="0"/>
              <a:t>Pamela Bondi</a:t>
            </a:r>
          </a:p>
          <a:p>
            <a:pPr lvl="1"/>
            <a:r>
              <a:rPr lang="en-US" sz="2200" dirty="0"/>
              <a:t>Marco Rubio</a:t>
            </a:r>
          </a:p>
        </p:txBody>
      </p:sp>
      <p:pic>
        <p:nvPicPr>
          <p:cNvPr id="14" name="Picture 4" descr="Who is the vice president of the United States?">
            <a:extLst>
              <a:ext uri="{FF2B5EF4-FFF2-40B4-BE49-F238E27FC236}">
                <a16:creationId xmlns:a16="http://schemas.microsoft.com/office/drawing/2014/main" id="{69BE120B-9762-BFE7-F79A-E0F24FAF78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432" y="2506440"/>
            <a:ext cx="5486400" cy="360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18C4F3E-3C8D-E116-F922-11241A6F33B7}"/>
              </a:ext>
            </a:extLst>
          </p:cNvPr>
          <p:cNvSpPr txBox="1"/>
          <p:nvPr/>
        </p:nvSpPr>
        <p:spPr>
          <a:xfrm>
            <a:off x="9094838" y="6091084"/>
            <a:ext cx="2964427" cy="644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  <a:p>
            <a:pPr algn="ctr"/>
            <a:r>
              <a:rPr lang="en-US" b="1" dirty="0">
                <a:solidFill>
                  <a:srgbClr val="FF0000"/>
                </a:solidFill>
                <a:highlight>
                  <a:srgbClr val="C0C0C0"/>
                </a:highlight>
              </a:rPr>
              <a:t>© Ronald B. Mitchell, 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4901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A0BBF-87EE-AF60-BCAB-1FED47A7F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8080" y="381000"/>
            <a:ext cx="9895840" cy="1143000"/>
          </a:xfrm>
        </p:spPr>
        <p:txBody>
          <a:bodyPr/>
          <a:lstStyle/>
          <a:p>
            <a:r>
              <a:rPr lang="en-US" dirty="0"/>
              <a:t>Setting questions up</a:t>
            </a:r>
          </a:p>
        </p:txBody>
      </p:sp>
      <p:pic>
        <p:nvPicPr>
          <p:cNvPr id="5" name="CreateCanvasQuizQuestionToDetectAI ">
            <a:hlinkClick r:id="" action="ppaction://media"/>
            <a:extLst>
              <a:ext uri="{FF2B5EF4-FFF2-40B4-BE49-F238E27FC236}">
                <a16:creationId xmlns:a16="http://schemas.microsoft.com/office/drawing/2014/main" id="{75A79EDD-4F1E-33D0-99D4-03C2EAE73C23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11070" t="1277" r="7502" b="-1277"/>
          <a:stretch>
            <a:fillRect/>
          </a:stretch>
        </p:blipFill>
        <p:spPr>
          <a:xfrm>
            <a:off x="1148080" y="356"/>
            <a:ext cx="9895840" cy="6857644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A611937-4D5D-9FD0-216C-64ACBCB5FC2E}"/>
              </a:ext>
            </a:extLst>
          </p:cNvPr>
          <p:cNvSpPr txBox="1"/>
          <p:nvPr/>
        </p:nvSpPr>
        <p:spPr>
          <a:xfrm>
            <a:off x="3864078" y="196334"/>
            <a:ext cx="4100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CLICK BELOW VIDEO TO START IT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7C0A75-4C54-A98C-D40F-3D32552B55C0}"/>
              </a:ext>
            </a:extLst>
          </p:cNvPr>
          <p:cNvSpPr txBox="1"/>
          <p:nvPr/>
        </p:nvSpPr>
        <p:spPr>
          <a:xfrm>
            <a:off x="9094838" y="6091084"/>
            <a:ext cx="2964427" cy="644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  <a:p>
            <a:pPr algn="ctr"/>
            <a:r>
              <a:rPr lang="en-US" b="1" dirty="0">
                <a:solidFill>
                  <a:srgbClr val="FF0000"/>
                </a:solidFill>
                <a:highlight>
                  <a:srgbClr val="C0C0C0"/>
                </a:highlight>
              </a:rPr>
              <a:t>© Ronald B. Mitchell, 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7722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427F7-F8B0-5173-48C2-E3B8B0BF2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Setting questions up WELL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5913FC-A0B9-9DF7-9C8D-24219176D8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935480"/>
            <a:ext cx="11192933" cy="4389120"/>
          </a:xfrm>
        </p:spPr>
        <p:txBody>
          <a:bodyPr/>
          <a:lstStyle/>
          <a:p>
            <a:r>
              <a:rPr lang="en-US" dirty="0"/>
              <a:t>Don’t disadvantage visually-impaired students</a:t>
            </a:r>
          </a:p>
          <a:p>
            <a:pPr lvl="1"/>
            <a:r>
              <a:rPr lang="en-US" dirty="0"/>
              <a:t>Have a Week 1 “sample quiz” with a question asking</a:t>
            </a:r>
            <a:br>
              <a:rPr lang="en-US" dirty="0"/>
            </a:br>
            <a:r>
              <a:rPr lang="en-US" dirty="0"/>
              <a:t>students if they need accommodation for images.</a:t>
            </a:r>
          </a:p>
          <a:p>
            <a:r>
              <a:rPr lang="en-US" dirty="0"/>
              <a:t>Good AI questions require identifying AI’s answers</a:t>
            </a:r>
          </a:p>
          <a:p>
            <a:pPr lvl="1"/>
            <a:r>
              <a:rPr lang="en-US" dirty="0"/>
              <a:t>Sometimes they are not as expected! May required several tries</a:t>
            </a:r>
          </a:p>
          <a:p>
            <a:r>
              <a:rPr lang="en-US" dirty="0"/>
              <a:t>Make sure AI answers are </a:t>
            </a:r>
            <a:r>
              <a:rPr lang="en-US" b="1" u="sng" dirty="0"/>
              <a:t>highly</a:t>
            </a:r>
            <a:r>
              <a:rPr lang="en-US" dirty="0"/>
              <a:t> unlikely to be selected by non-AI users</a:t>
            </a:r>
          </a:p>
          <a:p>
            <a:r>
              <a:rPr lang="en-US" dirty="0"/>
              <a:t>Text looks different than </a:t>
            </a:r>
            <a:r>
              <a:rPr lang="en-US" b="1" u="sng" dirty="0"/>
              <a:t>images</a:t>
            </a:r>
            <a:r>
              <a:rPr lang="en-US" dirty="0"/>
              <a:t> of text. So, to avoid giving away which questions are “AI detectors,” make IMAGES of ALL questions but make alt-text “Canvas” questions be the same as the real question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31C1A9-03F8-F2A2-B357-4450A2C22F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1079" y="601965"/>
            <a:ext cx="4320921" cy="2996368"/>
          </a:xfrm>
          <a:prstGeom prst="rect">
            <a:avLst/>
          </a:prstGeom>
          <a:ln w="25400">
            <a:solidFill>
              <a:srgbClr val="FF0000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B4B8E1B-5E05-B705-A910-3E2D8F61CA46}"/>
              </a:ext>
            </a:extLst>
          </p:cNvPr>
          <p:cNvSpPr txBox="1"/>
          <p:nvPr/>
        </p:nvSpPr>
        <p:spPr>
          <a:xfrm>
            <a:off x="9094838" y="6091084"/>
            <a:ext cx="2964427" cy="644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  <a:p>
            <a:pPr algn="ctr"/>
            <a:r>
              <a:rPr lang="en-US" b="1" dirty="0">
                <a:solidFill>
                  <a:srgbClr val="FF0000"/>
                </a:solidFill>
                <a:highlight>
                  <a:srgbClr val="C0C0C0"/>
                </a:highlight>
              </a:rPr>
              <a:t>© Ronald B. Mitchell, 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5950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55B71D2B-895A-A4A4-93ED-37ADB6666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45285"/>
            <a:ext cx="10972800" cy="1143000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00B050"/>
                </a:solidFill>
              </a:rPr>
              <a:t>Pros</a:t>
            </a:r>
            <a:r>
              <a:rPr lang="en-US" dirty="0"/>
              <a:t>                               </a:t>
            </a:r>
            <a:r>
              <a:rPr lang="en-US" b="1" dirty="0">
                <a:solidFill>
                  <a:srgbClr val="FF0000"/>
                </a:solidFill>
              </a:rPr>
              <a:t>Cons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A88801D9-A0A2-EAC2-96B9-98DA90F894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293551"/>
            <a:ext cx="5384800" cy="5191915"/>
          </a:xfrm>
        </p:spPr>
        <p:txBody>
          <a:bodyPr>
            <a:normAutofit lnSpcReduction="10000"/>
          </a:bodyPr>
          <a:lstStyle/>
          <a:p>
            <a:r>
              <a:rPr lang="en-US" b="1" u="sng" dirty="0"/>
              <a:t>No negative impact on </a:t>
            </a:r>
            <a:r>
              <a:rPr lang="en-US" b="1" u="sng" dirty="0">
                <a:solidFill>
                  <a:srgbClr val="FF0000"/>
                </a:solidFill>
              </a:rPr>
              <a:t>non</a:t>
            </a:r>
            <a:r>
              <a:rPr lang="en-US" b="1" u="sng" dirty="0"/>
              <a:t>-AI-users</a:t>
            </a:r>
          </a:p>
          <a:p>
            <a:r>
              <a:rPr lang="en-US" b="1" u="sng" dirty="0"/>
              <a:t>Even if can’t prove AI use, AI users score lower</a:t>
            </a:r>
            <a:r>
              <a:rPr lang="en-US" dirty="0"/>
              <a:t> due to wrong answers</a:t>
            </a:r>
          </a:p>
          <a:p>
            <a:r>
              <a:rPr lang="en-US" dirty="0"/>
              <a:t>With 5 or more AI questions, </a:t>
            </a:r>
            <a:r>
              <a:rPr lang="en-US" b="1" u="sng" dirty="0"/>
              <a:t>can identify AI users</a:t>
            </a:r>
            <a:r>
              <a:rPr lang="en-US" dirty="0"/>
              <a:t> as those who include 3 or more “AI answers”</a:t>
            </a:r>
          </a:p>
          <a:p>
            <a:r>
              <a:rPr lang="en-US" dirty="0"/>
              <a:t>Informing all students that quizzes check for AI </a:t>
            </a:r>
            <a:r>
              <a:rPr lang="en-US" b="1" u="sng" dirty="0"/>
              <a:t>reassures non-AI users</a:t>
            </a:r>
          </a:p>
          <a:p>
            <a:r>
              <a:rPr lang="en-US" dirty="0"/>
              <a:t>Catching AI users </a:t>
            </a:r>
            <a:r>
              <a:rPr lang="en-US" b="1" u="sng" dirty="0"/>
              <a:t>strengthens norm against AI use</a:t>
            </a:r>
          </a:p>
          <a:p>
            <a:r>
              <a:rPr lang="en-US" b="1" u="sng" dirty="0"/>
              <a:t>Provides data on AI use </a:t>
            </a:r>
            <a:r>
              <a:rPr lang="en-US" dirty="0"/>
              <a:t>&amp; if low, </a:t>
            </a:r>
            <a:r>
              <a:rPr lang="en-US" b="1" u="sng" dirty="0"/>
              <a:t>restores your faith in students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33A1C948-2373-E963-D772-C1AA20F844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293551"/>
            <a:ext cx="5384800" cy="5191915"/>
          </a:xfrm>
        </p:spPr>
        <p:txBody>
          <a:bodyPr>
            <a:normAutofit lnSpcReduction="10000"/>
          </a:bodyPr>
          <a:lstStyle/>
          <a:p>
            <a:r>
              <a:rPr lang="en-US" b="1" u="sng" dirty="0"/>
              <a:t>Takes more time</a:t>
            </a:r>
            <a:r>
              <a:rPr lang="en-US" dirty="0"/>
              <a:t> to set up quiz</a:t>
            </a:r>
          </a:p>
          <a:p>
            <a:r>
              <a:rPr lang="en-US" b="1" u="sng" dirty="0"/>
              <a:t>Much more time</a:t>
            </a:r>
            <a:r>
              <a:rPr lang="en-US" dirty="0"/>
              <a:t> if want </a:t>
            </a:r>
            <a:r>
              <a:rPr lang="en-US" b="1" u="sng" dirty="0"/>
              <a:t>to catch and sanction AI use</a:t>
            </a:r>
            <a:r>
              <a:rPr lang="en-US" dirty="0"/>
              <a:t> </a:t>
            </a:r>
          </a:p>
          <a:p>
            <a:r>
              <a:rPr lang="en-US" b="1" u="sng" dirty="0"/>
              <a:t>Not perfect</a:t>
            </a:r>
            <a:r>
              <a:rPr lang="en-US" dirty="0"/>
              <a:t>: students can type in Canvas question to paste into AI </a:t>
            </a:r>
            <a:r>
              <a:rPr lang="en-US" b="1" u="sng" dirty="0"/>
              <a:t>but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Most won’t notice they need to </a:t>
            </a:r>
          </a:p>
          <a:p>
            <a:pPr lvl="1"/>
            <a:r>
              <a:rPr lang="en-US" dirty="0"/>
              <a:t>That takes time</a:t>
            </a:r>
          </a:p>
          <a:p>
            <a:pPr lvl="1"/>
            <a:r>
              <a:rPr lang="en-US" dirty="0"/>
              <a:t>May not solve problem, but reduces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8DA227F-FEB8-920D-2D33-8A53A880FDFE}"/>
              </a:ext>
            </a:extLst>
          </p:cNvPr>
          <p:cNvSpPr txBox="1"/>
          <p:nvPr/>
        </p:nvSpPr>
        <p:spPr>
          <a:xfrm>
            <a:off x="9094838" y="6091084"/>
            <a:ext cx="2964427" cy="644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  <a:p>
            <a:pPr algn="ctr"/>
            <a:r>
              <a:rPr lang="en-US" b="1" dirty="0">
                <a:solidFill>
                  <a:srgbClr val="FF0000"/>
                </a:solidFill>
                <a:highlight>
                  <a:srgbClr val="C0C0C0"/>
                </a:highlight>
              </a:rPr>
              <a:t>© Ronald B. Mitchell, 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07733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F4496-ADE6-76FA-CA27-38B917BFE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modes of use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EC82E3-7E8A-BFCA-BFF4-E513D2ECC6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u="sng" dirty="0"/>
              <a:t>“No need to prove AI use” mode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Canvas deducts points for incorrect answers. AI users get lower scores for wrong answers (“natural consequence”). </a:t>
            </a:r>
            <a:r>
              <a:rPr lang="en-US"/>
              <a:t>No need </a:t>
            </a:r>
            <a:r>
              <a:rPr lang="en-US" dirty="0"/>
              <a:t>to show answers were due to AI use. </a:t>
            </a:r>
          </a:p>
          <a:p>
            <a:pPr lvl="1"/>
            <a:r>
              <a:rPr lang="en-US" dirty="0"/>
              <a:t>No significant effort after build quiz. </a:t>
            </a:r>
          </a:p>
          <a:p>
            <a:r>
              <a:rPr lang="en-US" b="1" u="sng" dirty="0"/>
              <a:t>“I want to catch AI users” mode</a:t>
            </a:r>
            <a:endParaRPr lang="en-US" dirty="0"/>
          </a:p>
          <a:p>
            <a:pPr lvl="1"/>
            <a:r>
              <a:rPr lang="en-US" dirty="0"/>
              <a:t>Need to be able to identify “AI answers” per student (spreadsheet of student answers can work)</a:t>
            </a:r>
          </a:p>
          <a:p>
            <a:pPr lvl="1"/>
            <a:r>
              <a:rPr lang="en-US" dirty="0"/>
              <a:t>Need to carefully assess likelihood of AI answer by students who did NOT use AI</a:t>
            </a:r>
          </a:p>
          <a:p>
            <a:pPr lvl="1"/>
            <a:r>
              <a:rPr lang="en-US" dirty="0"/>
              <a:t>Avoiding false accusations: MUST ensure AI use is ONLY explanation for answers</a:t>
            </a:r>
          </a:p>
          <a:p>
            <a:pPr lvl="1"/>
            <a:r>
              <a:rPr lang="en-US" dirty="0"/>
              <a:t>Reporting and follow through with “Student Conduct”  office is time consuming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5E2ADF-9DFD-8A8B-E77E-C4CD5383B4A9}"/>
              </a:ext>
            </a:extLst>
          </p:cNvPr>
          <p:cNvSpPr txBox="1"/>
          <p:nvPr/>
        </p:nvSpPr>
        <p:spPr>
          <a:xfrm>
            <a:off x="9094838" y="6091084"/>
            <a:ext cx="2964427" cy="644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  <a:p>
            <a:pPr algn="ctr"/>
            <a:r>
              <a:rPr lang="en-US" b="1" dirty="0">
                <a:solidFill>
                  <a:srgbClr val="FF0000"/>
                </a:solidFill>
                <a:highlight>
                  <a:srgbClr val="C0C0C0"/>
                </a:highlight>
              </a:rPr>
              <a:t>© Ronald B. Mitchell, 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44993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onDefault">
  <a:themeElements>
    <a:clrScheme name="Custom 2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F5050"/>
      </a:hlink>
      <a:folHlink>
        <a:srgbClr val="FF505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onDefault" id="{EC4E54F5-2EB2-473F-9C0B-F57B94E439ED}" vid="{15A203FE-565B-45D3-A207-38438CA57B3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281</TotalTime>
  <Words>634</Words>
  <Application>Microsoft Office PowerPoint</Application>
  <PresentationFormat>Widescreen</PresentationFormat>
  <Paragraphs>73</Paragraphs>
  <Slides>7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Calibri</vt:lpstr>
      <vt:lpstr>Wingdings 2</vt:lpstr>
      <vt:lpstr>RonDefault</vt:lpstr>
      <vt:lpstr>Building Canvas Quizzes  to Detect AI use</vt:lpstr>
      <vt:lpstr>Problem: Detect AI use in Canvas quizzes Solution: Copy/paste that gives AI different question</vt:lpstr>
      <vt:lpstr>Example</vt:lpstr>
      <vt:lpstr>Setting questions up</vt:lpstr>
      <vt:lpstr>Setting questions up WELL</vt:lpstr>
      <vt:lpstr>Pros                               Cons</vt:lpstr>
      <vt:lpstr>Two modes of use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Ronald Mitchell</dc:creator>
  <cp:lastModifiedBy>Ronald Mitchell</cp:lastModifiedBy>
  <cp:revision>1</cp:revision>
  <dcterms:created xsi:type="dcterms:W3CDTF">2026-02-21T18:43:21Z</dcterms:created>
  <dcterms:modified xsi:type="dcterms:W3CDTF">2026-03-01T18:17:50Z</dcterms:modified>
</cp:coreProperties>
</file>